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0" r:id="rId8"/>
    <p:sldId id="268" r:id="rId9"/>
    <p:sldId id="267" r:id="rId10"/>
    <p:sldId id="273" r:id="rId11"/>
    <p:sldId id="269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5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9A870B85-9E89-BE46-9822-673AB5C6AE7C}"/>
    <pc:docChg chg="modSld">
      <pc:chgData name="Zrinka Jurčević" userId="0b24b88d-47f3-4db2-ad81-ac8a28adbcb8" providerId="ADAL" clId="{9A870B85-9E89-BE46-9822-673AB5C6AE7C}" dt="2021-05-09T17:12:25.285" v="1" actId="1076"/>
      <pc:docMkLst>
        <pc:docMk/>
      </pc:docMkLst>
      <pc:sldChg chg="modSp mod">
        <pc:chgData name="Zrinka Jurčević" userId="0b24b88d-47f3-4db2-ad81-ac8a28adbcb8" providerId="ADAL" clId="{9A870B85-9E89-BE46-9822-673AB5C6AE7C}" dt="2021-05-09T17:12:25.285" v="1" actId="1076"/>
        <pc:sldMkLst>
          <pc:docMk/>
          <pc:sldMk cId="3205095418" sldId="264"/>
        </pc:sldMkLst>
        <pc:spChg chg="mod">
          <ac:chgData name="Zrinka Jurčević" userId="0b24b88d-47f3-4db2-ad81-ac8a28adbcb8" providerId="ADAL" clId="{9A870B85-9E89-BE46-9822-673AB5C6AE7C}" dt="2021-05-09T17:12:25.285" v="1" actId="1076"/>
          <ac:spMkLst>
            <pc:docMk/>
            <pc:sldMk cId="3205095418" sldId="264"/>
            <ac:spMk id="4" creationId="{E303E48D-A0C8-8745-BC4F-0FAE1C2A6355}"/>
          </ac:spMkLst>
        </pc:spChg>
      </pc:sldChg>
    </pc:docChg>
  </pc:docChgLst>
  <pc:docChgLst>
    <pc:chgData name="Zrinka Jurčević" userId="0b24b88d-47f3-4db2-ad81-ac8a28adbcb8" providerId="ADAL" clId="{8E36906E-589C-744D-AEC9-ABB1B9F0864C}"/>
    <pc:docChg chg="undo custSel delSld modSld sldOrd">
      <pc:chgData name="Zrinka Jurčević" userId="0b24b88d-47f3-4db2-ad81-ac8a28adbcb8" providerId="ADAL" clId="{8E36906E-589C-744D-AEC9-ABB1B9F0864C}" dt="2021-04-16T18:58:46.647" v="2058" actId="14861"/>
      <pc:docMkLst>
        <pc:docMk/>
      </pc:docMkLst>
      <pc:sldChg chg="addSp modSp mod modAnim">
        <pc:chgData name="Zrinka Jurčević" userId="0b24b88d-47f3-4db2-ad81-ac8a28adbcb8" providerId="ADAL" clId="{8E36906E-589C-744D-AEC9-ABB1B9F0864C}" dt="2021-04-06T20:27:13.672" v="1989"/>
        <pc:sldMkLst>
          <pc:docMk/>
          <pc:sldMk cId="2885784881" sldId="262"/>
        </pc:sldMkLst>
        <pc:spChg chg="add mod">
          <ac:chgData name="Zrinka Jurčević" userId="0b24b88d-47f3-4db2-ad81-ac8a28adbcb8" providerId="ADAL" clId="{8E36906E-589C-744D-AEC9-ABB1B9F0864C}" dt="2021-04-06T19:04:41.594" v="474" actId="1076"/>
          <ac:spMkLst>
            <pc:docMk/>
            <pc:sldMk cId="2885784881" sldId="262"/>
            <ac:spMk id="2" creationId="{9BCFEB52-52CD-0F4B-882B-749750779960}"/>
          </ac:spMkLst>
        </pc:spChg>
        <pc:spChg chg="add mod">
          <ac:chgData name="Zrinka Jurčević" userId="0b24b88d-47f3-4db2-ad81-ac8a28adbcb8" providerId="ADAL" clId="{8E36906E-589C-744D-AEC9-ABB1B9F0864C}" dt="2021-04-06T19:13:24.531" v="484" actId="20577"/>
          <ac:spMkLst>
            <pc:docMk/>
            <pc:sldMk cId="2885784881" sldId="262"/>
            <ac:spMk id="3" creationId="{3E85A19E-F2E6-9D4D-8720-B6F73F82A243}"/>
          </ac:spMkLst>
        </pc:spChg>
        <pc:spChg chg="add mod">
          <ac:chgData name="Zrinka Jurčević" userId="0b24b88d-47f3-4db2-ad81-ac8a28adbcb8" providerId="ADAL" clId="{8E36906E-589C-744D-AEC9-ABB1B9F0864C}" dt="2021-04-06T19:23:13.261" v="616" actId="1076"/>
          <ac:spMkLst>
            <pc:docMk/>
            <pc:sldMk cId="2885784881" sldId="262"/>
            <ac:spMk id="4" creationId="{8A3DDE9B-FB6E-C241-A3A1-9E91C8AA9ED4}"/>
          </ac:spMkLst>
        </pc:spChg>
        <pc:spChg chg="add mod">
          <ac:chgData name="Zrinka Jurčević" userId="0b24b88d-47f3-4db2-ad81-ac8a28adbcb8" providerId="ADAL" clId="{8E36906E-589C-744D-AEC9-ABB1B9F0864C}" dt="2021-04-06T19:14:06.608" v="498" actId="1076"/>
          <ac:spMkLst>
            <pc:docMk/>
            <pc:sldMk cId="2885784881" sldId="262"/>
            <ac:spMk id="9" creationId="{20850749-70C1-D94F-BB54-D3E01EE13D8B}"/>
          </ac:spMkLst>
        </pc:spChg>
        <pc:spChg chg="add mod">
          <ac:chgData name="Zrinka Jurčević" userId="0b24b88d-47f3-4db2-ad81-ac8a28adbcb8" providerId="ADAL" clId="{8E36906E-589C-744D-AEC9-ABB1B9F0864C}" dt="2021-04-06T19:19:55.833" v="575" actId="1076"/>
          <ac:spMkLst>
            <pc:docMk/>
            <pc:sldMk cId="2885784881" sldId="262"/>
            <ac:spMk id="11" creationId="{B1D9F1BD-D70D-3B4F-B8EC-4ACAD82D5790}"/>
          </ac:spMkLst>
        </pc:spChg>
        <pc:spChg chg="add mod">
          <ac:chgData name="Zrinka Jurčević" userId="0b24b88d-47f3-4db2-ad81-ac8a28adbcb8" providerId="ADAL" clId="{8E36906E-589C-744D-AEC9-ABB1B9F0864C}" dt="2021-04-06T19:21:23.908" v="606" actId="1076"/>
          <ac:spMkLst>
            <pc:docMk/>
            <pc:sldMk cId="2885784881" sldId="262"/>
            <ac:spMk id="14" creationId="{29328FD8-ADAB-224C-828B-AC902DDAF4CE}"/>
          </ac:spMkLst>
        </pc:spChg>
        <pc:spChg chg="add mod">
          <ac:chgData name="Zrinka Jurčević" userId="0b24b88d-47f3-4db2-ad81-ac8a28adbcb8" providerId="ADAL" clId="{8E36906E-589C-744D-AEC9-ABB1B9F0864C}" dt="2021-04-06T19:23:29.635" v="633" actId="1076"/>
          <ac:spMkLst>
            <pc:docMk/>
            <pc:sldMk cId="2885784881" sldId="262"/>
            <ac:spMk id="17" creationId="{5589A8D7-EC45-A141-A648-0F16D5C3527F}"/>
          </ac:spMkLst>
        </pc:spChg>
        <pc:spChg chg="add mod">
          <ac:chgData name="Zrinka Jurčević" userId="0b24b88d-47f3-4db2-ad81-ac8a28adbcb8" providerId="ADAL" clId="{8E36906E-589C-744D-AEC9-ABB1B9F0864C}" dt="2021-04-06T19:23:48.545" v="656" actId="1076"/>
          <ac:spMkLst>
            <pc:docMk/>
            <pc:sldMk cId="2885784881" sldId="262"/>
            <ac:spMk id="18" creationId="{ABD46FAE-3505-5648-AA62-E74D95789487}"/>
          </ac:spMkLst>
        </pc:spChg>
        <pc:picChg chg="add mod">
          <ac:chgData name="Zrinka Jurčević" userId="0b24b88d-47f3-4db2-ad81-ac8a28adbcb8" providerId="ADAL" clId="{8E36906E-589C-744D-AEC9-ABB1B9F0864C}" dt="2021-04-06T19:20:49.657" v="582" actId="207"/>
          <ac:picMkLst>
            <pc:docMk/>
            <pc:sldMk cId="2885784881" sldId="262"/>
            <ac:picMk id="13" creationId="{E94EC5F9-9E2C-6F49-8F3D-7918AB0E13CA}"/>
          </ac:picMkLst>
        </pc:picChg>
        <pc:picChg chg="add mod">
          <ac:chgData name="Zrinka Jurčević" userId="0b24b88d-47f3-4db2-ad81-ac8a28adbcb8" providerId="ADAL" clId="{8E36906E-589C-744D-AEC9-ABB1B9F0864C}" dt="2021-04-06T19:21:38.920" v="611" actId="1076"/>
          <ac:picMkLst>
            <pc:docMk/>
            <pc:sldMk cId="2885784881" sldId="262"/>
            <ac:picMk id="15" creationId="{C89500DB-01F3-B743-A67C-AE8DE57BB262}"/>
          </ac:picMkLst>
        </pc:picChg>
        <pc:picChg chg="add mod">
          <ac:chgData name="Zrinka Jurčević" userId="0b24b88d-47f3-4db2-ad81-ac8a28adbcb8" providerId="ADAL" clId="{8E36906E-589C-744D-AEC9-ABB1B9F0864C}" dt="2021-04-06T19:21:37.125" v="609" actId="1076"/>
          <ac:picMkLst>
            <pc:docMk/>
            <pc:sldMk cId="2885784881" sldId="262"/>
            <ac:picMk id="16" creationId="{2D88D071-4E59-154B-A638-943EC0B149B4}"/>
          </ac:picMkLst>
        </pc:picChg>
      </pc:sldChg>
      <pc:sldChg chg="addSp modSp mod modAnim">
        <pc:chgData name="Zrinka Jurčević" userId="0b24b88d-47f3-4db2-ad81-ac8a28adbcb8" providerId="ADAL" clId="{8E36906E-589C-744D-AEC9-ABB1B9F0864C}" dt="2021-04-06T20:17:01.262" v="1904"/>
        <pc:sldMkLst>
          <pc:docMk/>
          <pc:sldMk cId="1660320601" sldId="263"/>
        </pc:sldMkLst>
        <pc:spChg chg="add mod">
          <ac:chgData name="Zrinka Jurčević" userId="0b24b88d-47f3-4db2-ad81-ac8a28adbcb8" providerId="ADAL" clId="{8E36906E-589C-744D-AEC9-ABB1B9F0864C}" dt="2021-04-06T19:00:29.181" v="187" actId="207"/>
          <ac:spMkLst>
            <pc:docMk/>
            <pc:sldMk cId="1660320601" sldId="263"/>
            <ac:spMk id="2" creationId="{417E4826-3684-2C4C-BAAE-2E0E0677B70A}"/>
          </ac:spMkLst>
        </pc:spChg>
        <pc:spChg chg="mod">
          <ac:chgData name="Zrinka Jurčević" userId="0b24b88d-47f3-4db2-ad81-ac8a28adbcb8" providerId="ADAL" clId="{8E36906E-589C-744D-AEC9-ABB1B9F0864C}" dt="2021-04-06T19:00:41.115" v="189" actId="1076"/>
          <ac:spMkLst>
            <pc:docMk/>
            <pc:sldMk cId="1660320601" sldId="263"/>
            <ac:spMk id="8" creationId="{3F51D632-0C3B-034C-9EDF-36E4DB0D22CB}"/>
          </ac:spMkLst>
        </pc:spChg>
        <pc:spChg chg="add mod">
          <ac:chgData name="Zrinka Jurčević" userId="0b24b88d-47f3-4db2-ad81-ac8a28adbcb8" providerId="ADAL" clId="{8E36906E-589C-744D-AEC9-ABB1B9F0864C}" dt="2021-04-06T19:03:31.091" v="403" actId="1076"/>
          <ac:spMkLst>
            <pc:docMk/>
            <pc:sldMk cId="1660320601" sldId="263"/>
            <ac:spMk id="9" creationId="{1D93746D-F251-AE4E-B94F-EBA9B461B6B8}"/>
          </ac:spMkLst>
        </pc:spChg>
        <pc:spChg chg="add mod">
          <ac:chgData name="Zrinka Jurčević" userId="0b24b88d-47f3-4db2-ad81-ac8a28adbcb8" providerId="ADAL" clId="{8E36906E-589C-744D-AEC9-ABB1B9F0864C}" dt="2021-04-06T19:04:15.110" v="447" actId="207"/>
          <ac:spMkLst>
            <pc:docMk/>
            <pc:sldMk cId="1660320601" sldId="263"/>
            <ac:spMk id="11" creationId="{FDB81655-6D97-B645-92FC-09EBBD99D95B}"/>
          </ac:spMkLst>
        </pc:spChg>
        <pc:picChg chg="add mod">
          <ac:chgData name="Zrinka Jurčević" userId="0b24b88d-47f3-4db2-ad81-ac8a28adbcb8" providerId="ADAL" clId="{8E36906E-589C-744D-AEC9-ABB1B9F0864C}" dt="2021-04-06T18:59:41.155" v="177" actId="167"/>
          <ac:picMkLst>
            <pc:docMk/>
            <pc:sldMk cId="1660320601" sldId="263"/>
            <ac:picMk id="4" creationId="{46409FC8-DF34-D947-9C3B-5E96E88858DF}"/>
          </ac:picMkLst>
        </pc:picChg>
        <pc:picChg chg="mod">
          <ac:chgData name="Zrinka Jurčević" userId="0b24b88d-47f3-4db2-ad81-ac8a28adbcb8" providerId="ADAL" clId="{8E36906E-589C-744D-AEC9-ABB1B9F0864C}" dt="2021-04-06T18:59:45.612" v="178" actId="1076"/>
          <ac:picMkLst>
            <pc:docMk/>
            <pc:sldMk cId="1660320601" sldId="263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8E36906E-589C-744D-AEC9-ABB1B9F0864C}" dt="2021-04-06T19:02:41.930" v="400" actId="14100"/>
          <ac:picMkLst>
            <pc:docMk/>
            <pc:sldMk cId="1660320601" sldId="263"/>
            <ac:picMk id="7" creationId="{00000000-0000-0000-0000-000000000000}"/>
          </ac:picMkLst>
        </pc:picChg>
      </pc:sldChg>
      <pc:sldChg chg="addSp modSp mod">
        <pc:chgData name="Zrinka Jurčević" userId="0b24b88d-47f3-4db2-ad81-ac8a28adbcb8" providerId="ADAL" clId="{8E36906E-589C-744D-AEC9-ABB1B9F0864C}" dt="2021-04-06T18:57:33.824" v="160" actId="20577"/>
        <pc:sldMkLst>
          <pc:docMk/>
          <pc:sldMk cId="3205095418" sldId="264"/>
        </pc:sldMkLst>
        <pc:spChg chg="add mod">
          <ac:chgData name="Zrinka Jurčević" userId="0b24b88d-47f3-4db2-ad81-ac8a28adbcb8" providerId="ADAL" clId="{8E36906E-589C-744D-AEC9-ABB1B9F0864C}" dt="2021-04-06T18:57:33.824" v="160" actId="20577"/>
          <ac:spMkLst>
            <pc:docMk/>
            <pc:sldMk cId="3205095418" sldId="264"/>
            <ac:spMk id="4" creationId="{E303E48D-A0C8-8745-BC4F-0FAE1C2A6355}"/>
          </ac:spMkLst>
        </pc:spChg>
        <pc:picChg chg="add mod">
          <ac:chgData name="Zrinka Jurčević" userId="0b24b88d-47f3-4db2-ad81-ac8a28adbcb8" providerId="ADAL" clId="{8E36906E-589C-744D-AEC9-ABB1B9F0864C}" dt="2021-04-06T18:56:09.077" v="9" actId="14100"/>
          <ac:picMkLst>
            <pc:docMk/>
            <pc:sldMk cId="3205095418" sldId="264"/>
            <ac:picMk id="3" creationId="{B07EECBC-79F7-7D49-B7BC-04EFD62D299A}"/>
          </ac:picMkLst>
        </pc:picChg>
        <pc:picChg chg="mod">
          <ac:chgData name="Zrinka Jurčević" userId="0b24b88d-47f3-4db2-ad81-ac8a28adbcb8" providerId="ADAL" clId="{8E36906E-589C-744D-AEC9-ABB1B9F0864C}" dt="2021-04-06T18:57:28.499" v="158" actId="14100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8E36906E-589C-744D-AEC9-ABB1B9F0864C}" dt="2021-04-06T18:55:56.148" v="6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8E36906E-589C-744D-AEC9-ABB1B9F0864C}" dt="2021-04-06T20:24:34.819" v="1988"/>
        <pc:sldMkLst>
          <pc:docMk/>
          <pc:sldMk cId="137968092" sldId="267"/>
        </pc:sldMkLst>
        <pc:spChg chg="mod">
          <ac:chgData name="Zrinka Jurčević" userId="0b24b88d-47f3-4db2-ad81-ac8a28adbcb8" providerId="ADAL" clId="{8E36906E-589C-744D-AEC9-ABB1B9F0864C}" dt="2021-04-06T20:07:48.490" v="1512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8E36906E-589C-744D-AEC9-ABB1B9F0864C}" dt="2021-04-06T20:02:47.177" v="1293" actId="2710"/>
          <ac:spMkLst>
            <pc:docMk/>
            <pc:sldMk cId="137968092" sldId="267"/>
            <ac:spMk id="11" creationId="{BB90DCD8-1075-AF4F-B026-4048F33A5909}"/>
          </ac:spMkLst>
        </pc:spChg>
        <pc:spChg chg="add mod">
          <ac:chgData name="Zrinka Jurčević" userId="0b24b88d-47f3-4db2-ad81-ac8a28adbcb8" providerId="ADAL" clId="{8E36906E-589C-744D-AEC9-ABB1B9F0864C}" dt="2021-04-06T20:03:03.278" v="1295" actId="208"/>
          <ac:spMkLst>
            <pc:docMk/>
            <pc:sldMk cId="137968092" sldId="267"/>
            <ac:spMk id="12" creationId="{C3F77D23-C200-FD4E-B8F3-DAE7E04400C8}"/>
          </ac:spMkLst>
        </pc:spChg>
        <pc:spChg chg="add mod">
          <ac:chgData name="Zrinka Jurčević" userId="0b24b88d-47f3-4db2-ad81-ac8a28adbcb8" providerId="ADAL" clId="{8E36906E-589C-744D-AEC9-ABB1B9F0864C}" dt="2021-04-06T20:03:28.595" v="1299" actId="1076"/>
          <ac:spMkLst>
            <pc:docMk/>
            <pc:sldMk cId="137968092" sldId="267"/>
            <ac:spMk id="13" creationId="{9DD02273-A1BC-1F4A-8B57-C23D3EF53477}"/>
          </ac:spMkLst>
        </pc:spChg>
        <pc:spChg chg="add mod">
          <ac:chgData name="Zrinka Jurčević" userId="0b24b88d-47f3-4db2-ad81-ac8a28adbcb8" providerId="ADAL" clId="{8E36906E-589C-744D-AEC9-ABB1B9F0864C}" dt="2021-04-06T20:06:52.763" v="1504" actId="1076"/>
          <ac:spMkLst>
            <pc:docMk/>
            <pc:sldMk cId="137968092" sldId="267"/>
            <ac:spMk id="15" creationId="{D764A312-064C-1646-914C-51E6F0628320}"/>
          </ac:spMkLst>
        </pc:spChg>
        <pc:spChg chg="add mod">
          <ac:chgData name="Zrinka Jurčević" userId="0b24b88d-47f3-4db2-ad81-ac8a28adbcb8" providerId="ADAL" clId="{8E36906E-589C-744D-AEC9-ABB1B9F0864C}" dt="2021-04-06T20:06:47.716" v="1503" actId="1076"/>
          <ac:spMkLst>
            <pc:docMk/>
            <pc:sldMk cId="137968092" sldId="267"/>
            <ac:spMk id="16" creationId="{FEEB5605-13BA-924F-ABCB-E5551E317537}"/>
          </ac:spMkLst>
        </pc:spChg>
        <pc:spChg chg="add mod">
          <ac:chgData name="Zrinka Jurčević" userId="0b24b88d-47f3-4db2-ad81-ac8a28adbcb8" providerId="ADAL" clId="{8E36906E-589C-744D-AEC9-ABB1B9F0864C}" dt="2021-04-06T20:08:49.228" v="1554" actId="1076"/>
          <ac:spMkLst>
            <pc:docMk/>
            <pc:sldMk cId="137968092" sldId="267"/>
            <ac:spMk id="20" creationId="{237DD7B4-CB43-A14B-9E27-FED81B555B96}"/>
          </ac:spMkLst>
        </pc:spChg>
        <pc:spChg chg="add mod">
          <ac:chgData name="Zrinka Jurčević" userId="0b24b88d-47f3-4db2-ad81-ac8a28adbcb8" providerId="ADAL" clId="{8E36906E-589C-744D-AEC9-ABB1B9F0864C}" dt="2021-04-06T20:09:37.811" v="1594" actId="1076"/>
          <ac:spMkLst>
            <pc:docMk/>
            <pc:sldMk cId="137968092" sldId="267"/>
            <ac:spMk id="21" creationId="{5CEF1A64-0980-3644-AFA8-C610D9E48DA4}"/>
          </ac:spMkLst>
        </pc:spChg>
        <pc:picChg chg="add del mod">
          <ac:chgData name="Zrinka Jurčević" userId="0b24b88d-47f3-4db2-ad81-ac8a28adbcb8" providerId="ADAL" clId="{8E36906E-589C-744D-AEC9-ABB1B9F0864C}" dt="2021-04-06T19:58:21.216" v="1149" actId="478"/>
          <ac:picMkLst>
            <pc:docMk/>
            <pc:sldMk cId="137968092" sldId="267"/>
            <ac:picMk id="3" creationId="{3A6FF34F-4FF8-D44B-8D24-C9A2B77F4606}"/>
          </ac:picMkLst>
        </pc:picChg>
        <pc:picChg chg="mod">
          <ac:chgData name="Zrinka Jurčević" userId="0b24b88d-47f3-4db2-ad81-ac8a28adbcb8" providerId="ADAL" clId="{8E36906E-589C-744D-AEC9-ABB1B9F0864C}" dt="2021-04-06T20:08:17.401" v="1549" actId="1076"/>
          <ac:picMkLst>
            <pc:docMk/>
            <pc:sldMk cId="137968092" sldId="267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8E36906E-589C-744D-AEC9-ABB1B9F0864C}" dt="2021-04-06T20:01:41.866" v="1284" actId="1076"/>
          <ac:picMkLst>
            <pc:docMk/>
            <pc:sldMk cId="137968092" sldId="267"/>
            <ac:picMk id="9" creationId="{9C8B2A52-3BD9-3442-9AE7-919A1B5CC08A}"/>
          </ac:picMkLst>
        </pc:picChg>
        <pc:picChg chg="mod">
          <ac:chgData name="Zrinka Jurčević" userId="0b24b88d-47f3-4db2-ad81-ac8a28adbcb8" providerId="ADAL" clId="{8E36906E-589C-744D-AEC9-ABB1B9F0864C}" dt="2021-04-06T20:06:30.764" v="1499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8E36906E-589C-744D-AEC9-ABB1B9F0864C}" dt="2021-04-06T20:03:39.998" v="1301" actId="1076"/>
          <ac:picMkLst>
            <pc:docMk/>
            <pc:sldMk cId="137968092" sldId="267"/>
            <ac:picMk id="14" creationId="{45C41632-1592-4245-91CC-969F84871D98}"/>
          </ac:picMkLst>
        </pc:picChg>
        <pc:cxnChg chg="add mod">
          <ac:chgData name="Zrinka Jurčević" userId="0b24b88d-47f3-4db2-ad81-ac8a28adbcb8" providerId="ADAL" clId="{8E36906E-589C-744D-AEC9-ABB1B9F0864C}" dt="2021-04-06T20:07:30.891" v="1511" actId="1076"/>
          <ac:cxnSpMkLst>
            <pc:docMk/>
            <pc:sldMk cId="137968092" sldId="267"/>
            <ac:cxnSpMk id="18" creationId="{EA65BB41-2414-8E45-81EE-0814AF6D8BD0}"/>
          </ac:cxnSpMkLst>
        </pc:cxnChg>
        <pc:cxnChg chg="add mod">
          <ac:chgData name="Zrinka Jurčević" userId="0b24b88d-47f3-4db2-ad81-ac8a28adbcb8" providerId="ADAL" clId="{8E36906E-589C-744D-AEC9-ABB1B9F0864C}" dt="2021-04-06T20:07:25.927" v="1510" actId="1076"/>
          <ac:cxnSpMkLst>
            <pc:docMk/>
            <pc:sldMk cId="137968092" sldId="267"/>
            <ac:cxnSpMk id="19" creationId="{FA407464-0C9E-3649-B7C3-9CFD122D6110}"/>
          </ac:cxnSpMkLst>
        </pc:cxnChg>
      </pc:sldChg>
      <pc:sldChg chg="addSp modSp mod modAnim">
        <pc:chgData name="Zrinka Jurčević" userId="0b24b88d-47f3-4db2-ad81-ac8a28adbcb8" providerId="ADAL" clId="{8E36906E-589C-744D-AEC9-ABB1B9F0864C}" dt="2021-04-06T20:23:45.591" v="1978"/>
        <pc:sldMkLst>
          <pc:docMk/>
          <pc:sldMk cId="2622114666" sldId="268"/>
        </pc:sldMkLst>
        <pc:spChg chg="add mod">
          <ac:chgData name="Zrinka Jurčević" userId="0b24b88d-47f3-4db2-ad81-ac8a28adbcb8" providerId="ADAL" clId="{8E36906E-589C-744D-AEC9-ABB1B9F0864C}" dt="2021-04-06T19:50:39.657" v="1134" actId="1076"/>
          <ac:spMkLst>
            <pc:docMk/>
            <pc:sldMk cId="2622114666" sldId="268"/>
            <ac:spMk id="2" creationId="{C92BF88E-AD7C-3A44-9813-1BFC2E4CE69A}"/>
          </ac:spMkLst>
        </pc:spChg>
        <pc:spChg chg="add mod">
          <ac:chgData name="Zrinka Jurčević" userId="0b24b88d-47f3-4db2-ad81-ac8a28adbcb8" providerId="ADAL" clId="{8E36906E-589C-744D-AEC9-ABB1B9F0864C}" dt="2021-04-06T19:47:39.739" v="1006" actId="113"/>
          <ac:spMkLst>
            <pc:docMk/>
            <pc:sldMk cId="2622114666" sldId="268"/>
            <ac:spMk id="3" creationId="{8EB95B5B-7782-474C-B792-07B426E7E19A}"/>
          </ac:spMkLst>
        </pc:spChg>
        <pc:spChg chg="add mod">
          <ac:chgData name="Zrinka Jurčević" userId="0b24b88d-47f3-4db2-ad81-ac8a28adbcb8" providerId="ADAL" clId="{8E36906E-589C-744D-AEC9-ABB1B9F0864C}" dt="2021-04-06T19:47:29.049" v="1004" actId="1076"/>
          <ac:spMkLst>
            <pc:docMk/>
            <pc:sldMk cId="2622114666" sldId="268"/>
            <ac:spMk id="4" creationId="{F2A8A9A5-D292-704F-9760-FBFC9D635AEC}"/>
          </ac:spMkLst>
        </pc:spChg>
        <pc:spChg chg="mod">
          <ac:chgData name="Zrinka Jurčević" userId="0b24b88d-47f3-4db2-ad81-ac8a28adbcb8" providerId="ADAL" clId="{8E36906E-589C-744D-AEC9-ABB1B9F0864C}" dt="2021-04-06T19:44:29.704" v="970" actId="1076"/>
          <ac:spMkLst>
            <pc:docMk/>
            <pc:sldMk cId="2622114666" sldId="268"/>
            <ac:spMk id="8" creationId="{2A7E2F6E-0D5F-2F4E-870D-621BA9FC31F2}"/>
          </ac:spMkLst>
        </pc:spChg>
        <pc:spChg chg="add mod">
          <ac:chgData name="Zrinka Jurčević" userId="0b24b88d-47f3-4db2-ad81-ac8a28adbcb8" providerId="ADAL" clId="{8E36906E-589C-744D-AEC9-ABB1B9F0864C}" dt="2021-04-06T19:50:28.985" v="1132" actId="1076"/>
          <ac:spMkLst>
            <pc:docMk/>
            <pc:sldMk cId="2622114666" sldId="268"/>
            <ac:spMk id="9" creationId="{9542A6ED-EF6A-9445-8BDE-48979A551CAB}"/>
          </ac:spMkLst>
        </pc:spChg>
        <pc:spChg chg="add mod">
          <ac:chgData name="Zrinka Jurčević" userId="0b24b88d-47f3-4db2-ad81-ac8a28adbcb8" providerId="ADAL" clId="{8E36906E-589C-744D-AEC9-ABB1B9F0864C}" dt="2021-04-06T19:49:09.036" v="1052" actId="207"/>
          <ac:spMkLst>
            <pc:docMk/>
            <pc:sldMk cId="2622114666" sldId="268"/>
            <ac:spMk id="12" creationId="{B764A47C-A203-CF4C-8643-32BF30DE1B33}"/>
          </ac:spMkLst>
        </pc:spChg>
        <pc:spChg chg="add mod">
          <ac:chgData name="Zrinka Jurčević" userId="0b24b88d-47f3-4db2-ad81-ac8a28adbcb8" providerId="ADAL" clId="{8E36906E-589C-744D-AEC9-ABB1B9F0864C}" dt="2021-04-06T19:50:32.486" v="1133" actId="1076"/>
          <ac:spMkLst>
            <pc:docMk/>
            <pc:sldMk cId="2622114666" sldId="268"/>
            <ac:spMk id="13" creationId="{51D3C7B3-E007-7B47-B3F1-7022E8FA3412}"/>
          </ac:spMkLst>
        </pc:spChg>
        <pc:picChg chg="mod">
          <ac:chgData name="Zrinka Jurčević" userId="0b24b88d-47f3-4db2-ad81-ac8a28adbcb8" providerId="ADAL" clId="{8E36906E-589C-744D-AEC9-ABB1B9F0864C}" dt="2021-04-06T19:44:43.555" v="974" actId="14100"/>
          <ac:picMkLst>
            <pc:docMk/>
            <pc:sldMk cId="2622114666" sldId="268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8E36906E-589C-744D-AEC9-ABB1B9F0864C}" dt="2021-04-06T19:48:06.939" v="1009" actId="207"/>
          <ac:picMkLst>
            <pc:docMk/>
            <pc:sldMk cId="2622114666" sldId="268"/>
            <ac:picMk id="11" creationId="{B5CC9DD8-72DE-CB4A-9642-0875B9B3B313}"/>
          </ac:picMkLst>
        </pc:picChg>
        <pc:cxnChg chg="add mod">
          <ac:chgData name="Zrinka Jurčević" userId="0b24b88d-47f3-4db2-ad81-ac8a28adbcb8" providerId="ADAL" clId="{8E36906E-589C-744D-AEC9-ABB1B9F0864C}" dt="2021-04-06T19:51:22.072" v="1139" actId="1076"/>
          <ac:cxnSpMkLst>
            <pc:docMk/>
            <pc:sldMk cId="2622114666" sldId="268"/>
            <ac:cxnSpMk id="15" creationId="{1F980B2B-1C69-9C4F-8483-672010E4B3EF}"/>
          </ac:cxnSpMkLst>
        </pc:cxnChg>
        <pc:cxnChg chg="add mod">
          <ac:chgData name="Zrinka Jurčević" userId="0b24b88d-47f3-4db2-ad81-ac8a28adbcb8" providerId="ADAL" clId="{8E36906E-589C-744D-AEC9-ABB1B9F0864C}" dt="2021-04-06T19:51:47.111" v="1142" actId="1076"/>
          <ac:cxnSpMkLst>
            <pc:docMk/>
            <pc:sldMk cId="2622114666" sldId="268"/>
            <ac:cxnSpMk id="17" creationId="{0F5625C9-C22D-AC40-B64B-565E1C841224}"/>
          </ac:cxnSpMkLst>
        </pc:cxnChg>
      </pc:sldChg>
      <pc:sldChg chg="addSp delSp modSp mod">
        <pc:chgData name="Zrinka Jurčević" userId="0b24b88d-47f3-4db2-ad81-ac8a28adbcb8" providerId="ADAL" clId="{8E36906E-589C-744D-AEC9-ABB1B9F0864C}" dt="2021-04-16T18:58:46.647" v="2058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8E36906E-589C-744D-AEC9-ABB1B9F0864C}" dt="2021-04-06T20:12:26.052" v="1647" actId="20577"/>
          <ac:spMkLst>
            <pc:docMk/>
            <pc:sldMk cId="2283979478" sldId="269"/>
            <ac:spMk id="2" creationId="{002B1460-223D-274F-98A5-CC908514750E}"/>
          </ac:spMkLst>
        </pc:spChg>
        <pc:spChg chg="add mod">
          <ac:chgData name="Zrinka Jurčević" userId="0b24b88d-47f3-4db2-ad81-ac8a28adbcb8" providerId="ADAL" clId="{8E36906E-589C-744D-AEC9-ABB1B9F0864C}" dt="2021-04-16T18:58:30.502" v="2056" actId="1076"/>
          <ac:spMkLst>
            <pc:docMk/>
            <pc:sldMk cId="2283979478" sldId="269"/>
            <ac:spMk id="3" creationId="{C176FF55-D419-B341-AAB4-03ED267146D9}"/>
          </ac:spMkLst>
        </pc:spChg>
        <pc:spChg chg="add mod">
          <ac:chgData name="Zrinka Jurčević" userId="0b24b88d-47f3-4db2-ad81-ac8a28adbcb8" providerId="ADAL" clId="{8E36906E-589C-744D-AEC9-ABB1B9F0864C}" dt="2021-04-16T18:58:27.456" v="2055" actId="1076"/>
          <ac:spMkLst>
            <pc:docMk/>
            <pc:sldMk cId="2283979478" sldId="269"/>
            <ac:spMk id="4" creationId="{4B504F8A-3D97-D446-B902-BACDC03422CC}"/>
          </ac:spMkLst>
        </pc:spChg>
        <pc:spChg chg="mod">
          <ac:chgData name="Zrinka Jurčević" userId="0b24b88d-47f3-4db2-ad81-ac8a28adbcb8" providerId="ADAL" clId="{8E36906E-589C-744D-AEC9-ABB1B9F0864C}" dt="2021-04-06T20:15:39.330" v="1837" actId="1076"/>
          <ac:spMkLst>
            <pc:docMk/>
            <pc:sldMk cId="2283979478" sldId="269"/>
            <ac:spMk id="9" creationId="{B4513833-C872-D94A-A9E3-25DD112A2A55}"/>
          </ac:spMkLst>
        </pc:spChg>
        <pc:spChg chg="add mod">
          <ac:chgData name="Zrinka Jurčević" userId="0b24b88d-47f3-4db2-ad81-ac8a28adbcb8" providerId="ADAL" clId="{8E36906E-589C-744D-AEC9-ABB1B9F0864C}" dt="2021-04-06T20:15:35.523" v="1835" actId="1076"/>
          <ac:spMkLst>
            <pc:docMk/>
            <pc:sldMk cId="2283979478" sldId="269"/>
            <ac:spMk id="16" creationId="{D66EC8DD-0D9D-C444-9565-E1970571CB91}"/>
          </ac:spMkLst>
        </pc:spChg>
        <pc:spChg chg="add mod">
          <ac:chgData name="Zrinka Jurčević" userId="0b24b88d-47f3-4db2-ad81-ac8a28adbcb8" providerId="ADAL" clId="{8E36906E-589C-744D-AEC9-ABB1B9F0864C}" dt="2021-04-06T20:16:21.842" v="1900" actId="1076"/>
          <ac:spMkLst>
            <pc:docMk/>
            <pc:sldMk cId="2283979478" sldId="269"/>
            <ac:spMk id="17" creationId="{3244692D-A2B4-5E44-BA50-B126DE0A1C8C}"/>
          </ac:spMkLst>
        </pc:spChg>
        <pc:picChg chg="mod">
          <ac:chgData name="Zrinka Jurčević" userId="0b24b88d-47f3-4db2-ad81-ac8a28adbcb8" providerId="ADAL" clId="{8E36906E-589C-744D-AEC9-ABB1B9F0864C}" dt="2021-04-06T20:15:37.817" v="1836" actId="1076"/>
          <ac:picMkLst>
            <pc:docMk/>
            <pc:sldMk cId="2283979478" sldId="269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8E36906E-589C-744D-AEC9-ABB1B9F0864C}" dt="2021-04-06T20:16:41.953" v="1901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8E36906E-589C-744D-AEC9-ABB1B9F0864C}" dt="2021-04-16T18:54:54.612" v="1990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8E36906E-589C-744D-AEC9-ABB1B9F0864C}" dt="2021-04-16T18:54:56.447" v="1991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8E36906E-589C-744D-AEC9-ABB1B9F0864C}" dt="2021-04-16T18:54:58.679" v="1992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8E36906E-589C-744D-AEC9-ABB1B9F0864C}" dt="2021-04-16T18:55:00.692" v="1993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8E36906E-589C-744D-AEC9-ABB1B9F0864C}" dt="2021-04-16T18:55:02.089" v="1994" actId="478"/>
          <ac:picMkLst>
            <pc:docMk/>
            <pc:sldMk cId="2283979478" sldId="269"/>
            <ac:picMk id="15" creationId="{BDD72683-E431-D340-B212-E0DB0CD4181A}"/>
          </ac:picMkLst>
        </pc:picChg>
        <pc:picChg chg="add del mod">
          <ac:chgData name="Zrinka Jurčević" userId="0b24b88d-47f3-4db2-ad81-ac8a28adbcb8" providerId="ADAL" clId="{8E36906E-589C-744D-AEC9-ABB1B9F0864C}" dt="2021-04-16T18:55:45.721" v="2009" actId="478"/>
          <ac:picMkLst>
            <pc:docMk/>
            <pc:sldMk cId="2283979478" sldId="269"/>
            <ac:picMk id="19" creationId="{43AEFBEE-D3CC-1F42-84A8-F0FCA65F038E}"/>
          </ac:picMkLst>
        </pc:picChg>
        <pc:picChg chg="add del mod">
          <ac:chgData name="Zrinka Jurčević" userId="0b24b88d-47f3-4db2-ad81-ac8a28adbcb8" providerId="ADAL" clId="{8E36906E-589C-744D-AEC9-ABB1B9F0864C}" dt="2021-04-16T18:55:45.721" v="2009" actId="478"/>
          <ac:picMkLst>
            <pc:docMk/>
            <pc:sldMk cId="2283979478" sldId="269"/>
            <ac:picMk id="21" creationId="{58173E80-48D9-5047-A912-30B658446A77}"/>
          </ac:picMkLst>
        </pc:picChg>
        <pc:picChg chg="add del mod">
          <ac:chgData name="Zrinka Jurčević" userId="0b24b88d-47f3-4db2-ad81-ac8a28adbcb8" providerId="ADAL" clId="{8E36906E-589C-744D-AEC9-ABB1B9F0864C}" dt="2021-04-16T18:55:45.721" v="2009" actId="478"/>
          <ac:picMkLst>
            <pc:docMk/>
            <pc:sldMk cId="2283979478" sldId="269"/>
            <ac:picMk id="23" creationId="{BBBF0933-49FE-1E40-9C3C-1B682426FE33}"/>
          </ac:picMkLst>
        </pc:picChg>
        <pc:picChg chg="add del mod">
          <ac:chgData name="Zrinka Jurčević" userId="0b24b88d-47f3-4db2-ad81-ac8a28adbcb8" providerId="ADAL" clId="{8E36906E-589C-744D-AEC9-ABB1B9F0864C}" dt="2021-04-16T18:55:45.721" v="2009" actId="478"/>
          <ac:picMkLst>
            <pc:docMk/>
            <pc:sldMk cId="2283979478" sldId="269"/>
            <ac:picMk id="25" creationId="{4677BCE2-0F21-BA4C-A6AB-61C16BE86D23}"/>
          </ac:picMkLst>
        </pc:picChg>
        <pc:picChg chg="add del mod">
          <ac:chgData name="Zrinka Jurčević" userId="0b24b88d-47f3-4db2-ad81-ac8a28adbcb8" providerId="ADAL" clId="{8E36906E-589C-744D-AEC9-ABB1B9F0864C}" dt="2021-04-16T18:55:45.721" v="2009" actId="478"/>
          <ac:picMkLst>
            <pc:docMk/>
            <pc:sldMk cId="2283979478" sldId="269"/>
            <ac:picMk id="27" creationId="{513D75F1-8C19-B744-9E4A-62CAFAAED0A4}"/>
          </ac:picMkLst>
        </pc:picChg>
        <pc:picChg chg="add mod">
          <ac:chgData name="Zrinka Jurčević" userId="0b24b88d-47f3-4db2-ad81-ac8a28adbcb8" providerId="ADAL" clId="{8E36906E-589C-744D-AEC9-ABB1B9F0864C}" dt="2021-04-16T18:58:46.647" v="2058" actId="14861"/>
          <ac:picMkLst>
            <pc:docMk/>
            <pc:sldMk cId="2283979478" sldId="269"/>
            <ac:picMk id="29" creationId="{6F42E946-0CC5-D44C-8C08-337098CE8307}"/>
          </ac:picMkLst>
        </pc:picChg>
        <pc:picChg chg="add mod">
          <ac:chgData name="Zrinka Jurčević" userId="0b24b88d-47f3-4db2-ad81-ac8a28adbcb8" providerId="ADAL" clId="{8E36906E-589C-744D-AEC9-ABB1B9F0864C}" dt="2021-04-16T18:58:39.357" v="2057" actId="14861"/>
          <ac:picMkLst>
            <pc:docMk/>
            <pc:sldMk cId="2283979478" sldId="269"/>
            <ac:picMk id="31" creationId="{FC10257D-DEAF-C142-9D75-D06E5B403EC6}"/>
          </ac:picMkLst>
        </pc:picChg>
        <pc:picChg chg="add mod">
          <ac:chgData name="Zrinka Jurčević" userId="0b24b88d-47f3-4db2-ad81-ac8a28adbcb8" providerId="ADAL" clId="{8E36906E-589C-744D-AEC9-ABB1B9F0864C}" dt="2021-04-16T18:58:23.986" v="2054" actId="14861"/>
          <ac:picMkLst>
            <pc:docMk/>
            <pc:sldMk cId="2283979478" sldId="269"/>
            <ac:picMk id="33" creationId="{DD4AC598-F82A-9E49-9B55-3A94CC56862F}"/>
          </ac:picMkLst>
        </pc:picChg>
        <pc:picChg chg="add mod">
          <ac:chgData name="Zrinka Jurčević" userId="0b24b88d-47f3-4db2-ad81-ac8a28adbcb8" providerId="ADAL" clId="{8E36906E-589C-744D-AEC9-ABB1B9F0864C}" dt="2021-04-16T18:58:18.734" v="2053" actId="14861"/>
          <ac:picMkLst>
            <pc:docMk/>
            <pc:sldMk cId="2283979478" sldId="269"/>
            <ac:picMk id="35" creationId="{5F859FB6-CA70-E841-906F-3B762B49C460}"/>
          </ac:picMkLst>
        </pc:picChg>
        <pc:picChg chg="add mod">
          <ac:chgData name="Zrinka Jurčević" userId="0b24b88d-47f3-4db2-ad81-ac8a28adbcb8" providerId="ADAL" clId="{8E36906E-589C-744D-AEC9-ABB1B9F0864C}" dt="2021-04-16T18:58:11.813" v="2052" actId="14861"/>
          <ac:picMkLst>
            <pc:docMk/>
            <pc:sldMk cId="2283979478" sldId="269"/>
            <ac:picMk id="37" creationId="{57310C69-9896-CF4F-A119-08C1287A82BF}"/>
          </ac:picMkLst>
        </pc:picChg>
      </pc:sldChg>
      <pc:sldChg chg="addSp delSp modSp mod modAnim">
        <pc:chgData name="Zrinka Jurčević" userId="0b24b88d-47f3-4db2-ad81-ac8a28adbcb8" providerId="ADAL" clId="{8E36906E-589C-744D-AEC9-ABB1B9F0864C}" dt="2021-04-06T20:21:13.633" v="1954"/>
        <pc:sldMkLst>
          <pc:docMk/>
          <pc:sldMk cId="4149937589" sldId="270"/>
        </pc:sldMkLst>
        <pc:spChg chg="add mod">
          <ac:chgData name="Zrinka Jurčević" userId="0b24b88d-47f3-4db2-ad81-ac8a28adbcb8" providerId="ADAL" clId="{8E36906E-589C-744D-AEC9-ABB1B9F0864C}" dt="2021-04-06T19:39:36.862" v="927" actId="1076"/>
          <ac:spMkLst>
            <pc:docMk/>
            <pc:sldMk cId="4149937589" sldId="270"/>
            <ac:spMk id="2" creationId="{51E8B4F2-EB09-4343-86A2-E56C60000F88}"/>
          </ac:spMkLst>
        </pc:spChg>
        <pc:spChg chg="add mod">
          <ac:chgData name="Zrinka Jurčević" userId="0b24b88d-47f3-4db2-ad81-ac8a28adbcb8" providerId="ADAL" clId="{8E36906E-589C-744D-AEC9-ABB1B9F0864C}" dt="2021-04-06T19:39:31.761" v="926" actId="1076"/>
          <ac:spMkLst>
            <pc:docMk/>
            <pc:sldMk cId="4149937589" sldId="270"/>
            <ac:spMk id="3" creationId="{57F51123-E3E6-1244-A6D6-899F2A4EC52D}"/>
          </ac:spMkLst>
        </pc:spChg>
        <pc:spChg chg="add mod">
          <ac:chgData name="Zrinka Jurčević" userId="0b24b88d-47f3-4db2-ad81-ac8a28adbcb8" providerId="ADAL" clId="{8E36906E-589C-744D-AEC9-ABB1B9F0864C}" dt="2021-04-06T19:39:44.201" v="928" actId="1076"/>
          <ac:spMkLst>
            <pc:docMk/>
            <pc:sldMk cId="4149937589" sldId="270"/>
            <ac:spMk id="4" creationId="{A8E48136-5767-6442-8F02-1FDBE5F318F2}"/>
          </ac:spMkLst>
        </pc:spChg>
        <pc:spChg chg="mod">
          <ac:chgData name="Zrinka Jurčević" userId="0b24b88d-47f3-4db2-ad81-ac8a28adbcb8" providerId="ADAL" clId="{8E36906E-589C-744D-AEC9-ABB1B9F0864C}" dt="2021-04-06T19:38:56.340" v="921" actId="1076"/>
          <ac:spMkLst>
            <pc:docMk/>
            <pc:sldMk cId="4149937589" sldId="270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8E36906E-589C-744D-AEC9-ABB1B9F0864C}" dt="2021-04-06T19:39:47.881" v="929" actId="1076"/>
          <ac:spMkLst>
            <pc:docMk/>
            <pc:sldMk cId="4149937589" sldId="270"/>
            <ac:spMk id="9" creationId="{BA046EDA-0548-1C42-87D6-0FB2DD343B13}"/>
          </ac:spMkLst>
        </pc:spChg>
        <pc:spChg chg="add del mod">
          <ac:chgData name="Zrinka Jurčević" userId="0b24b88d-47f3-4db2-ad81-ac8a28adbcb8" providerId="ADAL" clId="{8E36906E-589C-744D-AEC9-ABB1B9F0864C}" dt="2021-04-06T19:38:09.242" v="908" actId="478"/>
          <ac:spMkLst>
            <pc:docMk/>
            <pc:sldMk cId="4149937589" sldId="270"/>
            <ac:spMk id="11" creationId="{84B0C2F9-C440-C048-824A-6C85D0582CF8}"/>
          </ac:spMkLst>
        </pc:spChg>
        <pc:spChg chg="add mod">
          <ac:chgData name="Zrinka Jurčević" userId="0b24b88d-47f3-4db2-ad81-ac8a28adbcb8" providerId="ADAL" clId="{8E36906E-589C-744D-AEC9-ABB1B9F0864C}" dt="2021-04-06T19:39:51.462" v="930" actId="1076"/>
          <ac:spMkLst>
            <pc:docMk/>
            <pc:sldMk cId="4149937589" sldId="270"/>
            <ac:spMk id="12" creationId="{64D368C7-51F8-D94B-8DF5-36AEE6A58128}"/>
          </ac:spMkLst>
        </pc:spChg>
        <pc:spChg chg="add mod">
          <ac:chgData name="Zrinka Jurčević" userId="0b24b88d-47f3-4db2-ad81-ac8a28adbcb8" providerId="ADAL" clId="{8E36906E-589C-744D-AEC9-ABB1B9F0864C}" dt="2021-04-06T19:41:40.644" v="962" actId="1076"/>
          <ac:spMkLst>
            <pc:docMk/>
            <pc:sldMk cId="4149937589" sldId="270"/>
            <ac:spMk id="14" creationId="{B5AFD735-E0EB-F947-B5FB-8F7E260DFCD3}"/>
          </ac:spMkLst>
        </pc:spChg>
        <pc:picChg chg="mod">
          <ac:chgData name="Zrinka Jurčević" userId="0b24b88d-47f3-4db2-ad81-ac8a28adbcb8" providerId="ADAL" clId="{8E36906E-589C-744D-AEC9-ABB1B9F0864C}" dt="2021-04-06T19:38:53.960" v="920" actId="1076"/>
          <ac:picMkLst>
            <pc:docMk/>
            <pc:sldMk cId="4149937589" sldId="270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8E36906E-589C-744D-AEC9-ABB1B9F0864C}" dt="2021-04-06T19:41:02.194" v="938" actId="1076"/>
          <ac:picMkLst>
            <pc:docMk/>
            <pc:sldMk cId="4149937589" sldId="270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8E36906E-589C-744D-AEC9-ABB1B9F0864C}" dt="2021-04-06T19:41:26.278" v="961" actId="1076"/>
          <ac:picMkLst>
            <pc:docMk/>
            <pc:sldMk cId="4149937589" sldId="270"/>
            <ac:picMk id="13" creationId="{078915B7-DA8E-EC46-95AC-1F7B1F27A966}"/>
          </ac:picMkLst>
        </pc:picChg>
      </pc:sldChg>
      <pc:sldChg chg="addSp modSp mod modAnim">
        <pc:chgData name="Zrinka Jurčević" userId="0b24b88d-47f3-4db2-ad81-ac8a28adbcb8" providerId="ADAL" clId="{8E36906E-589C-744D-AEC9-ABB1B9F0864C}" dt="2021-04-06T20:20:08.354" v="1942"/>
        <pc:sldMkLst>
          <pc:docMk/>
          <pc:sldMk cId="2415854040" sldId="271"/>
        </pc:sldMkLst>
        <pc:spChg chg="add mod">
          <ac:chgData name="Zrinka Jurčević" userId="0b24b88d-47f3-4db2-ad81-ac8a28adbcb8" providerId="ADAL" clId="{8E36906E-589C-744D-AEC9-ABB1B9F0864C}" dt="2021-04-06T19:25:21.274" v="804" actId="1076"/>
          <ac:spMkLst>
            <pc:docMk/>
            <pc:sldMk cId="2415854040" sldId="271"/>
            <ac:spMk id="2" creationId="{5EC674FC-C201-0B49-AFEF-ABFB8A93F29A}"/>
          </ac:spMkLst>
        </pc:spChg>
        <pc:spChg chg="add mod">
          <ac:chgData name="Zrinka Jurčević" userId="0b24b88d-47f3-4db2-ad81-ac8a28adbcb8" providerId="ADAL" clId="{8E36906E-589C-744D-AEC9-ABB1B9F0864C}" dt="2021-04-06T19:26:25.933" v="821" actId="14100"/>
          <ac:spMkLst>
            <pc:docMk/>
            <pc:sldMk cId="2415854040" sldId="271"/>
            <ac:spMk id="3" creationId="{A5089116-DEBC-0743-8496-DE0FB5942F6C}"/>
          </ac:spMkLst>
        </pc:spChg>
        <pc:spChg chg="mod">
          <ac:chgData name="Zrinka Jurčević" userId="0b24b88d-47f3-4db2-ad81-ac8a28adbcb8" providerId="ADAL" clId="{8E36906E-589C-744D-AEC9-ABB1B9F0864C}" dt="2021-04-06T19:26:38.409" v="826" actId="1076"/>
          <ac:spMkLst>
            <pc:docMk/>
            <pc:sldMk cId="2415854040" sldId="271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8E36906E-589C-744D-AEC9-ABB1B9F0864C}" dt="2021-04-06T19:25:41.982" v="808" actId="14100"/>
          <ac:spMkLst>
            <pc:docMk/>
            <pc:sldMk cId="2415854040" sldId="271"/>
            <ac:spMk id="9" creationId="{F51C4433-60B7-8246-B994-4508C0FCCEE9}"/>
          </ac:spMkLst>
        </pc:spChg>
        <pc:picChg chg="mod">
          <ac:chgData name="Zrinka Jurčević" userId="0b24b88d-47f3-4db2-ad81-ac8a28adbcb8" providerId="ADAL" clId="{8E36906E-589C-744D-AEC9-ABB1B9F0864C}" dt="2021-04-06T19:26:35.736" v="825" actId="1076"/>
          <ac:picMkLst>
            <pc:docMk/>
            <pc:sldMk cId="2415854040" sldId="271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8E36906E-589C-744D-AEC9-ABB1B9F0864C}" dt="2021-04-06T19:28:19.728" v="849"/>
          <ac:picMkLst>
            <pc:docMk/>
            <pc:sldMk cId="2415854040" sldId="271"/>
            <ac:picMk id="11" creationId="{B9BAFD86-6470-0B4A-BD54-A42E0B3FFFF2}"/>
          </ac:picMkLst>
        </pc:picChg>
      </pc:sldChg>
      <pc:sldChg chg="del">
        <pc:chgData name="Zrinka Jurčević" userId="0b24b88d-47f3-4db2-ad81-ac8a28adbcb8" providerId="ADAL" clId="{8E36906E-589C-744D-AEC9-ABB1B9F0864C}" dt="2021-04-06T19:30:30.548" v="852" actId="2696"/>
        <pc:sldMkLst>
          <pc:docMk/>
          <pc:sldMk cId="3158467256" sldId="272"/>
        </pc:sldMkLst>
      </pc:sldChg>
      <pc:sldChg chg="addSp delSp modSp mod ord modShow">
        <pc:chgData name="Zrinka Jurčević" userId="0b24b88d-47f3-4db2-ad81-ac8a28adbcb8" providerId="ADAL" clId="{8E36906E-589C-744D-AEC9-ABB1B9F0864C}" dt="2021-04-06T19:28:33.987" v="851" actId="729"/>
        <pc:sldMkLst>
          <pc:docMk/>
          <pc:sldMk cId="1090928976" sldId="273"/>
        </pc:sldMkLst>
        <pc:spChg chg="del">
          <ac:chgData name="Zrinka Jurčević" userId="0b24b88d-47f3-4db2-ad81-ac8a28adbcb8" providerId="ADAL" clId="{8E36906E-589C-744D-AEC9-ABB1B9F0864C}" dt="2021-04-06T19:27:23.203" v="836" actId="478"/>
          <ac:spMkLst>
            <pc:docMk/>
            <pc:sldMk cId="1090928976" sldId="273"/>
            <ac:spMk id="8" creationId="{C4B03574-76C6-504C-8CC5-1B99273565CE}"/>
          </ac:spMkLst>
        </pc:spChg>
        <pc:picChg chg="add mod">
          <ac:chgData name="Zrinka Jurčević" userId="0b24b88d-47f3-4db2-ad81-ac8a28adbcb8" providerId="ADAL" clId="{8E36906E-589C-744D-AEC9-ABB1B9F0864C}" dt="2021-04-06T19:28:30.076" v="850"/>
          <ac:picMkLst>
            <pc:docMk/>
            <pc:sldMk cId="1090928976" sldId="273"/>
            <ac:picMk id="3" creationId="{2A520FEE-AEBD-8047-A055-DBB8ABCE3B70}"/>
          </ac:picMkLst>
        </pc:picChg>
        <pc:picChg chg="del">
          <ac:chgData name="Zrinka Jurčević" userId="0b24b88d-47f3-4db2-ad81-ac8a28adbcb8" providerId="ADAL" clId="{8E36906E-589C-744D-AEC9-ABB1B9F0864C}" dt="2021-04-06T19:27:24.183" v="837" actId="478"/>
          <ac:picMkLst>
            <pc:docMk/>
            <pc:sldMk cId="1090928976" sldId="273"/>
            <ac:picMk id="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hyperlink" Target="https://www.e-sfera.hr/dodatni-digitalni-sadrzaji/6f0b9288-b0d8-4905-9b9c-c873141a01d9/" TargetMode="External"/><Relationship Id="rId10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slide" Target="slide10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2A520FEE-AEBD-8047-A055-DBB8ABCE3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982476"/>
            <a:ext cx="11809312" cy="474017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00389" y="110726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218716" y="2591002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659209" y="174953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2B1460-223D-274F-98A5-CC908514750E}"/>
              </a:ext>
            </a:extLst>
          </p:cNvPr>
          <p:cNvSpPr txBox="1"/>
          <p:nvPr/>
        </p:nvSpPr>
        <p:spPr>
          <a:xfrm>
            <a:off x="1950720" y="1133981"/>
            <a:ext cx="1621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</a:t>
            </a:r>
            <a:r>
              <a:rPr lang="en-US" dirty="0"/>
              <a:t>i</a:t>
            </a:r>
            <a:r>
              <a:rPr lang="en-HR" dirty="0"/>
              <a:t> zabilježi neodređene zamjenice.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6FF55-D419-B341-AAB4-03ED267146D9}"/>
              </a:ext>
            </a:extLst>
          </p:cNvPr>
          <p:cNvSpPr txBox="1"/>
          <p:nvPr/>
        </p:nvSpPr>
        <p:spPr>
          <a:xfrm>
            <a:off x="1939095" y="2588965"/>
            <a:ext cx="1621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Ponovi pisanje neodređenih zamjenica s prijedlogom.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504F8A-3D97-D446-B902-BACDC03422CC}"/>
              </a:ext>
            </a:extLst>
          </p:cNvPr>
          <p:cNvSpPr txBox="1"/>
          <p:nvPr/>
        </p:nvSpPr>
        <p:spPr>
          <a:xfrm>
            <a:off x="1950720" y="4043950"/>
            <a:ext cx="1770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Riješi kviz znanja – pitanja za ponavljanje </a:t>
            </a:r>
            <a:r>
              <a:rPr lang="en-US" dirty="0"/>
              <a:t>i</a:t>
            </a:r>
            <a:r>
              <a:rPr lang="en-HR" dirty="0"/>
              <a:t> utvrđivanje.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6EC8DD-0D9D-C444-9565-E1970571CB91}"/>
              </a:ext>
            </a:extLst>
          </p:cNvPr>
          <p:cNvSpPr txBox="1"/>
          <p:nvPr/>
        </p:nvSpPr>
        <p:spPr>
          <a:xfrm>
            <a:off x="5220554" y="1127040"/>
            <a:ext cx="1750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poznavanje svih zamjenica koje si učio/učila.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44692D-A2B4-5E44-BA50-B126DE0A1C8C}"/>
              </a:ext>
            </a:extLst>
          </p:cNvPr>
          <p:cNvSpPr txBox="1"/>
          <p:nvPr/>
        </p:nvSpPr>
        <p:spPr>
          <a:xfrm>
            <a:off x="5296911" y="2529767"/>
            <a:ext cx="19830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poznavanje neodređenih zamjenica Wizer.me listićem.</a:t>
            </a:r>
          </a:p>
        </p:txBody>
      </p:sp>
      <p:pic>
        <p:nvPicPr>
          <p:cNvPr id="29" name="Picture 2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6F42E946-0CC5-D44C-8C08-337098CE83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21" y="1103566"/>
            <a:ext cx="977583" cy="13213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1" name="Picture 30" descr="Icon&#10;&#10;Description automatically generated with low confidence">
            <a:extLst>
              <a:ext uri="{FF2B5EF4-FFF2-40B4-BE49-F238E27FC236}">
                <a16:creationId xmlns:a16="http://schemas.microsoft.com/office/drawing/2014/main" id="{FC10257D-DEAF-C142-9D75-D06E5B403E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20" y="2516169"/>
            <a:ext cx="977584" cy="132608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DD4AC598-F82A-9E49-9B55-3A94CC5686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20" y="3933514"/>
            <a:ext cx="977584" cy="132608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5" name="Picture 34" descr="Icon&#10;&#10;Description automatically generated">
            <a:extLst>
              <a:ext uri="{FF2B5EF4-FFF2-40B4-BE49-F238E27FC236}">
                <a16:creationId xmlns:a16="http://schemas.microsoft.com/office/drawing/2014/main" id="{5F859FB6-CA70-E841-906F-3B762B49C4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617" y="1127040"/>
            <a:ext cx="979188" cy="1263227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7" name="Picture 3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57310C69-9896-CF4F-A119-08C1287A82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647" y="2548704"/>
            <a:ext cx="1027910" cy="132608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Neodređene zamjenice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33150" y="1344860"/>
            <a:ext cx="4342842" cy="428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673" y="5465653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B07EECBC-79F7-7D49-B7BC-04EFD62D29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6765">
            <a:off x="1666721" y="419895"/>
            <a:ext cx="3774961" cy="58495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03E48D-A0C8-8745-BC4F-0FAE1C2A6355}"/>
              </a:ext>
            </a:extLst>
          </p:cNvPr>
          <p:cNvSpPr txBox="1"/>
          <p:nvPr/>
        </p:nvSpPr>
        <p:spPr>
          <a:xfrm>
            <a:off x="8020715" y="2648085"/>
            <a:ext cx="34941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Što su zamjenice? Prisjeti se odnosnih zamjenica. </a:t>
            </a:r>
          </a:p>
          <a:p>
            <a:pPr algn="ctr"/>
            <a:r>
              <a:rPr lang="en-HR" sz="2800" dirty="0"/>
              <a:t>Nabroji ih.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46409FC8-DF34-D947-9C3B-5E96E8885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71" y="1148264"/>
            <a:ext cx="3090417" cy="236798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44233" y="-2622675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385621" y="1173326"/>
            <a:ext cx="4425250" cy="437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349929" y="1283963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7E4826-3684-2C4C-BAAE-2E0E0677B70A}"/>
              </a:ext>
            </a:extLst>
          </p:cNvPr>
          <p:cNvSpPr/>
          <p:nvPr/>
        </p:nvSpPr>
        <p:spPr>
          <a:xfrm>
            <a:off x="3594056" y="1081341"/>
            <a:ext cx="34642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Netko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odgovarati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Nitko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naučio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Nastavnica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štošta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mi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pričati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koješta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>
                <a:solidFill>
                  <a:srgbClr val="069C4B"/>
                </a:solidFill>
                <a:latin typeface="Calibri" panose="020F0502020204030204" pitchFamily="34" charset="0"/>
              </a:rPr>
              <a:t>Svi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nekakav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uglavnom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69C4B"/>
                </a:solidFill>
                <a:latin typeface="Calibri" panose="020F0502020204030204" pitchFamily="34" charset="0"/>
              </a:rPr>
              <a:t>nikakav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93746D-F251-AE4E-B94F-EBA9B461B6B8}"/>
              </a:ext>
            </a:extLst>
          </p:cNvPr>
          <p:cNvSpPr txBox="1"/>
          <p:nvPr/>
        </p:nvSpPr>
        <p:spPr>
          <a:xfrm>
            <a:off x="8156805" y="2080677"/>
            <a:ext cx="2913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Promotri istaknute riječi. Izriču li one što određeno? Zna li se o kome se radi u tekstu?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B81655-6D97-B645-92FC-09EBBD99D95B}"/>
              </a:ext>
            </a:extLst>
          </p:cNvPr>
          <p:cNvSpPr txBox="1"/>
          <p:nvPr/>
        </p:nvSpPr>
        <p:spPr>
          <a:xfrm>
            <a:off x="325396" y="4075250"/>
            <a:ext cx="2820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Riječi izriču nešto </a:t>
            </a:r>
            <a:r>
              <a:rPr lang="en-HR" sz="2800" dirty="0">
                <a:solidFill>
                  <a:srgbClr val="069C4B"/>
                </a:solidFill>
              </a:rPr>
              <a:t>neodređeno</a:t>
            </a:r>
            <a:r>
              <a:rPr lang="en-HR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CFEB52-52CD-0F4B-882B-749750779960}"/>
              </a:ext>
            </a:extLst>
          </p:cNvPr>
          <p:cNvSpPr txBox="1"/>
          <p:nvPr/>
        </p:nvSpPr>
        <p:spPr>
          <a:xfrm>
            <a:off x="8597583" y="2616582"/>
            <a:ext cx="2292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NEODREĐENE ZAMJENICE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85A19E-F2E6-9D4D-8720-B6F73F82A243}"/>
              </a:ext>
            </a:extLst>
          </p:cNvPr>
          <p:cNvSpPr/>
          <p:nvPr/>
        </p:nvSpPr>
        <p:spPr>
          <a:xfrm>
            <a:off x="618469" y="151541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Netko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odgovarati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3DDE9B-FB6E-C241-A3A1-9E91C8AA9ED4}"/>
              </a:ext>
            </a:extLst>
          </p:cNvPr>
          <p:cNvSpPr/>
          <p:nvPr/>
        </p:nvSpPr>
        <p:spPr>
          <a:xfrm>
            <a:off x="552699" y="4003800"/>
            <a:ext cx="4307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Nastavnica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pitati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sve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.</a:t>
            </a:r>
            <a:endParaRPr lang="en-H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850749-70C1-D94F-BB54-D3E01EE13D8B}"/>
              </a:ext>
            </a:extLst>
          </p:cNvPr>
          <p:cNvSpPr/>
          <p:nvPr/>
        </p:nvSpPr>
        <p:spPr>
          <a:xfrm>
            <a:off x="618469" y="2764111"/>
            <a:ext cx="2753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Nitko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naučio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9F1BD-D70D-3B4F-B8EC-4ACAD82D5790}"/>
              </a:ext>
            </a:extLst>
          </p:cNvPr>
          <p:cNvSpPr txBox="1"/>
          <p:nvPr/>
        </p:nvSpPr>
        <p:spPr>
          <a:xfrm>
            <a:off x="2772411" y="493414"/>
            <a:ext cx="6571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Objasni neodređenost istaknutih zamjenica.</a:t>
            </a: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E94EC5F9-9E2C-6F49-8F3D-7918AB0E13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59090">
            <a:off x="2737551" y="2051677"/>
            <a:ext cx="1049776" cy="7607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328FD8-ADAB-224C-828B-AC902DDAF4CE}"/>
              </a:ext>
            </a:extLst>
          </p:cNvPr>
          <p:cNvSpPr txBox="1"/>
          <p:nvPr/>
        </p:nvSpPr>
        <p:spPr>
          <a:xfrm>
            <a:off x="4223438" y="2253567"/>
            <a:ext cx="322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  <a:r>
              <a:rPr lang="en-HR" sz="2800" dirty="0"/>
              <a:t>eodređena osoba</a:t>
            </a:r>
          </a:p>
        </p:txBody>
      </p:sp>
      <p:pic>
        <p:nvPicPr>
          <p:cNvPr id="15" name="Graphic 14" descr="Arrow: Slight curve with solid fill">
            <a:extLst>
              <a:ext uri="{FF2B5EF4-FFF2-40B4-BE49-F238E27FC236}">
                <a16:creationId xmlns:a16="http://schemas.microsoft.com/office/drawing/2014/main" id="{C89500DB-01F3-B743-A67C-AE8DE57BB2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59090">
            <a:off x="2847283" y="3273107"/>
            <a:ext cx="1049776" cy="760700"/>
          </a:xfrm>
          <a:prstGeom prst="rect">
            <a:avLst/>
          </a:prstGeom>
        </p:spPr>
      </p:pic>
      <p:pic>
        <p:nvPicPr>
          <p:cNvPr id="16" name="Graphic 15" descr="Arrow: Slight curve with solid fill">
            <a:extLst>
              <a:ext uri="{FF2B5EF4-FFF2-40B4-BE49-F238E27FC236}">
                <a16:creationId xmlns:a16="http://schemas.microsoft.com/office/drawing/2014/main" id="{2D88D071-4E59-154B-A638-943EC0B149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59090">
            <a:off x="2944817" y="4464869"/>
            <a:ext cx="1049776" cy="760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589A8D7-EC45-A141-A648-0F16D5C3527F}"/>
              </a:ext>
            </a:extLst>
          </p:cNvPr>
          <p:cNvSpPr txBox="1"/>
          <p:nvPr/>
        </p:nvSpPr>
        <p:spPr>
          <a:xfrm>
            <a:off x="4223437" y="3309079"/>
            <a:ext cx="322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nešto niječno</a:t>
            </a:r>
            <a:endParaRPr lang="en-HR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D46FAE-3505-5648-AA62-E74D95789487}"/>
              </a:ext>
            </a:extLst>
          </p:cNvPr>
          <p:cNvSpPr txBox="1"/>
          <p:nvPr/>
        </p:nvSpPr>
        <p:spPr>
          <a:xfrm>
            <a:off x="4068816" y="4899955"/>
            <a:ext cx="322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suviše općenito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1" grpId="0"/>
      <p:bldP spid="11" grpId="1"/>
      <p:bldP spid="14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26693" y="1346679"/>
            <a:ext cx="3486067" cy="344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94280" y="2563794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C674FC-C201-0B49-AFEF-ABFB8A93F29A}"/>
              </a:ext>
            </a:extLst>
          </p:cNvPr>
          <p:cNvSpPr txBox="1"/>
          <p:nvPr/>
        </p:nvSpPr>
        <p:spPr>
          <a:xfrm>
            <a:off x="1713430" y="616029"/>
            <a:ext cx="80889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su neodređene zamjenice? Što zamjenjuju? Promotri primjere neodređenih zamjenica.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1C4433-60B7-8246-B994-4508C0FCCEE9}"/>
              </a:ext>
            </a:extLst>
          </p:cNvPr>
          <p:cNvSpPr txBox="1"/>
          <p:nvPr/>
        </p:nvSpPr>
        <p:spPr>
          <a:xfrm>
            <a:off x="368152" y="1709112"/>
            <a:ext cx="5102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NEODREĐENE ZAMJENICE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089116-DEBC-0743-8496-DE0FB5942F6C}"/>
              </a:ext>
            </a:extLst>
          </p:cNvPr>
          <p:cNvSpPr/>
          <p:nvPr/>
        </p:nvSpPr>
        <p:spPr>
          <a:xfrm>
            <a:off x="368151" y="2346678"/>
            <a:ext cx="80889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Neodređene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zamjenjuju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neodređeno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suviše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općenito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niječno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 descr="Diagram&#10;&#10;Description automatically generated">
            <a:hlinkClick r:id="rId5" action="ppaction://hlinksldjump"/>
            <a:extLst>
              <a:ext uri="{FF2B5EF4-FFF2-40B4-BE49-F238E27FC236}">
                <a16:creationId xmlns:a16="http://schemas.microsoft.com/office/drawing/2014/main" id="{B9BAFD86-6470-0B4A-BD54-A42E0B3FFF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81" y="3429000"/>
            <a:ext cx="5506186" cy="212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66708" y="1687364"/>
            <a:ext cx="3345357" cy="330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324" y="5184539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042133" y="1883436"/>
            <a:ext cx="225643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 VIŠE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E8B4F2-EB09-4343-86A2-E56C60000F88}"/>
              </a:ext>
            </a:extLst>
          </p:cNvPr>
          <p:cNvSpPr/>
          <p:nvPr/>
        </p:nvSpPr>
        <p:spPr>
          <a:xfrm>
            <a:off x="2093079" y="494992"/>
            <a:ext cx="7258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neodređene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F51123-E3E6-1244-A6D6-899F2A4EC52D}"/>
              </a:ext>
            </a:extLst>
          </p:cNvPr>
          <p:cNvSpPr txBox="1"/>
          <p:nvPr/>
        </p:nvSpPr>
        <p:spPr>
          <a:xfrm>
            <a:off x="8808587" y="2707868"/>
            <a:ext cx="2489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TVORBA NEODREĐENIH ZAMJENICA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E48136-5767-6442-8F02-1FDBE5F318F2}"/>
              </a:ext>
            </a:extLst>
          </p:cNvPr>
          <p:cNvSpPr/>
          <p:nvPr/>
        </p:nvSpPr>
        <p:spPr>
          <a:xfrm>
            <a:off x="309543" y="1593776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Netko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trebao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odgovarati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Hoće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išta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pomoći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46EDA-0548-1C42-87D6-0FB2DD343B13}"/>
              </a:ext>
            </a:extLst>
          </p:cNvPr>
          <p:cNvSpPr/>
          <p:nvPr/>
        </p:nvSpPr>
        <p:spPr>
          <a:xfrm>
            <a:off x="217571" y="2379856"/>
            <a:ext cx="8172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= ne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 +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 </a:t>
            </a:r>
            <a:endParaRPr lang="en-H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D368C7-51F8-D94B-8DF5-36AEE6A58128}"/>
              </a:ext>
            </a:extLst>
          </p:cNvPr>
          <p:cNvSpPr/>
          <p:nvPr/>
        </p:nvSpPr>
        <p:spPr>
          <a:xfrm>
            <a:off x="309543" y="4024640"/>
            <a:ext cx="7385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=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 +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upitna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HR" sz="2800" dirty="0"/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078915B7-DA8E-EC46-95AC-1F7B1F27A9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82728">
            <a:off x="2527081" y="4749985"/>
            <a:ext cx="1049776" cy="7607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5AFD735-E0EB-F947-B5FB-8F7E260DFCD3}"/>
              </a:ext>
            </a:extLst>
          </p:cNvPr>
          <p:cNvSpPr/>
          <p:nvPr/>
        </p:nvSpPr>
        <p:spPr>
          <a:xfrm>
            <a:off x="2497355" y="5466552"/>
            <a:ext cx="5452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nastaju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spajanjem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dviju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endParaRPr lang="en-HR" sz="2800" dirty="0"/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/>
      <p:bldP spid="9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175545" y="1287464"/>
            <a:ext cx="4636255" cy="457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713835" y="1436309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2BF88E-AD7C-3A44-9813-1BFC2E4CE69A}"/>
              </a:ext>
            </a:extLst>
          </p:cNvPr>
          <p:cNvSpPr/>
          <p:nvPr/>
        </p:nvSpPr>
        <p:spPr>
          <a:xfrm>
            <a:off x="368449" y="1825487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gledam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u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nikoga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s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ikim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Ivan.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B95B5B-7782-474C-B792-07B426E7E19A}"/>
              </a:ext>
            </a:extLst>
          </p:cNvPr>
          <p:cNvSpPr/>
          <p:nvPr/>
        </p:nvSpPr>
        <p:spPr>
          <a:xfrm>
            <a:off x="7753171" y="2165498"/>
            <a:ext cx="34810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Neodređene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zamjenice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započinju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česticom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69C4B"/>
                </a:solidFill>
                <a:latin typeface="Calibri" panose="020F0502020204030204" pitchFamily="34" charset="0"/>
              </a:rPr>
              <a:t>ni</a:t>
            </a:r>
            <a:r>
              <a:rPr lang="en-US" sz="2800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i="1" dirty="0" err="1">
                <a:solidFill>
                  <a:srgbClr val="069C4B"/>
                </a:solidFill>
                <a:latin typeface="Calibri" panose="020F0502020204030204" pitchFamily="34" charset="0"/>
              </a:rPr>
              <a:t>i</a:t>
            </a:r>
            <a:r>
              <a:rPr lang="en-US" sz="2800" b="1" i="1" dirty="0">
                <a:solidFill>
                  <a:srgbClr val="069C4B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razdvaja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prijedlog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sve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tri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pišu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nesastavljeno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A8A9A5-D292-704F-9760-FBFC9D635AEC}"/>
              </a:ext>
            </a:extLst>
          </p:cNvPr>
          <p:cNvSpPr/>
          <p:nvPr/>
        </p:nvSpPr>
        <p:spPr>
          <a:xfrm>
            <a:off x="368450" y="3685146"/>
            <a:ext cx="3258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gledam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ni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u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koga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42A6ED-EF6A-9445-8BDE-48979A551CAB}"/>
              </a:ext>
            </a:extLst>
          </p:cNvPr>
          <p:cNvSpPr/>
          <p:nvPr/>
        </p:nvSpPr>
        <p:spPr>
          <a:xfrm>
            <a:off x="368449" y="3196549"/>
            <a:ext cx="5767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Ako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i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veat"/>
              </a:rPr>
              <a:t>s</a:t>
            </a:r>
            <a:r>
              <a:rPr lang="en-US" sz="2800" b="1" dirty="0">
                <a:solidFill>
                  <a:srgbClr val="70AD47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70AD47"/>
                </a:solidFill>
                <a:latin typeface="Caveat"/>
              </a:rPr>
              <a:t>kim</a:t>
            </a:r>
            <a:r>
              <a:rPr lang="en-US" sz="2800" dirty="0">
                <a:solidFill>
                  <a:srgbClr val="70AD47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budem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učila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to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Ivan</a:t>
            </a:r>
            <a:endParaRPr lang="en-HR" sz="2800" dirty="0"/>
          </a:p>
        </p:txBody>
      </p:sp>
      <p:pic>
        <p:nvPicPr>
          <p:cNvPr id="11" name="Graphic 10" descr="Arrow: Slight curve with solid fill">
            <a:extLst>
              <a:ext uri="{FF2B5EF4-FFF2-40B4-BE49-F238E27FC236}">
                <a16:creationId xmlns:a16="http://schemas.microsoft.com/office/drawing/2014/main" id="{B5CC9DD8-72DE-CB4A-9642-0875B9B3B3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82728">
            <a:off x="2344201" y="4215266"/>
            <a:ext cx="1049776" cy="760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64A47C-A203-CF4C-8643-32BF30DE1B33}"/>
              </a:ext>
            </a:extLst>
          </p:cNvPr>
          <p:cNvSpPr txBox="1"/>
          <p:nvPr/>
        </p:nvSpPr>
        <p:spPr>
          <a:xfrm>
            <a:off x="1880780" y="4946704"/>
            <a:ext cx="274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- </a:t>
            </a:r>
            <a:r>
              <a:rPr lang="en-US" sz="2800" dirty="0">
                <a:solidFill>
                  <a:srgbClr val="00B050"/>
                </a:solidFill>
              </a:rPr>
              <a:t>z</a:t>
            </a:r>
            <a:r>
              <a:rPr lang="en-HR" sz="2800" dirty="0">
                <a:solidFill>
                  <a:srgbClr val="00B050"/>
                </a:solidFill>
              </a:rPr>
              <a:t>amjenicu</a:t>
            </a:r>
            <a:r>
              <a:rPr lang="en-HR" sz="2800" dirty="0"/>
              <a:t> razdvaja </a:t>
            </a:r>
            <a:r>
              <a:rPr lang="en-HR" sz="2800" dirty="0">
                <a:solidFill>
                  <a:srgbClr val="FF0000"/>
                </a:solidFill>
              </a:rPr>
              <a:t>prijedlog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D3C7B3-E007-7B47-B3F1-7022E8FA3412}"/>
              </a:ext>
            </a:extLst>
          </p:cNvPr>
          <p:cNvSpPr txBox="1"/>
          <p:nvPr/>
        </p:nvSpPr>
        <p:spPr>
          <a:xfrm>
            <a:off x="2227006" y="411010"/>
            <a:ext cx="70801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Koji primjeri su pisani u skladu s hrvatskim standardnim jezikom?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980B2B-1C69-9C4F-8483-672010E4B3EF}"/>
              </a:ext>
            </a:extLst>
          </p:cNvPr>
          <p:cNvCxnSpPr>
            <a:cxnSpLocks/>
          </p:cNvCxnSpPr>
          <p:nvPr/>
        </p:nvCxnSpPr>
        <p:spPr>
          <a:xfrm>
            <a:off x="2345619" y="2115224"/>
            <a:ext cx="971719" cy="15619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5625C9-C22D-AC40-B64B-565E1C841224}"/>
              </a:ext>
            </a:extLst>
          </p:cNvPr>
          <p:cNvCxnSpPr>
            <a:cxnSpLocks/>
          </p:cNvCxnSpPr>
          <p:nvPr/>
        </p:nvCxnSpPr>
        <p:spPr>
          <a:xfrm>
            <a:off x="1026183" y="2559653"/>
            <a:ext cx="971719" cy="15619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  <p:bldP spid="12" grpId="0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27442" y="1357216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338" y="519692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769463" y="2635376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9" name="Graphic 8" descr="Badge Question Mark with solid fill">
            <a:extLst>
              <a:ext uri="{FF2B5EF4-FFF2-40B4-BE49-F238E27FC236}">
                <a16:creationId xmlns:a16="http://schemas.microsoft.com/office/drawing/2014/main" id="{9C8B2A52-3BD9-3442-9AE7-919A1B5CC0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194" y="1045280"/>
            <a:ext cx="732443" cy="7324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90DCD8-1075-AF4F-B026-4048F33A5909}"/>
              </a:ext>
            </a:extLst>
          </p:cNvPr>
          <p:cNvSpPr txBox="1"/>
          <p:nvPr/>
        </p:nvSpPr>
        <p:spPr>
          <a:xfrm>
            <a:off x="865634" y="766973"/>
            <a:ext cx="7242045" cy="21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U rečenicama zaokruži neodređenu zamjenicu.</a:t>
            </a:r>
          </a:p>
          <a:p>
            <a:endParaRPr lang="en-HR" sz="2800" dirty="0"/>
          </a:p>
          <a:p>
            <a:pPr>
              <a:lnSpc>
                <a:spcPct val="150000"/>
              </a:lnSpc>
            </a:pPr>
            <a:r>
              <a:rPr lang="en-HR" sz="2800" dirty="0"/>
              <a:t>Nikada nigdje nikome nisam kupovao olovke.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U njenoj svaštari svašta piše.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F77D23-C200-FD4E-B8F3-DAE7E04400C8}"/>
              </a:ext>
            </a:extLst>
          </p:cNvPr>
          <p:cNvSpPr/>
          <p:nvPr/>
        </p:nvSpPr>
        <p:spPr>
          <a:xfrm>
            <a:off x="2900620" y="1802672"/>
            <a:ext cx="1244660" cy="466734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DD02273-A1BC-1F4A-8B57-C23D3EF53477}"/>
              </a:ext>
            </a:extLst>
          </p:cNvPr>
          <p:cNvSpPr/>
          <p:nvPr/>
        </p:nvSpPr>
        <p:spPr>
          <a:xfrm>
            <a:off x="3327687" y="2461030"/>
            <a:ext cx="1000473" cy="466734"/>
          </a:xfrm>
          <a:prstGeom prst="ellipse">
            <a:avLst/>
          </a:prstGeom>
          <a:noFill/>
          <a:ln w="28575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pic>
        <p:nvPicPr>
          <p:cNvPr id="14" name="Graphic 13" descr="Badge Question Mark with solid fill">
            <a:extLst>
              <a:ext uri="{FF2B5EF4-FFF2-40B4-BE49-F238E27FC236}">
                <a16:creationId xmlns:a16="http://schemas.microsoft.com/office/drawing/2014/main" id="{45C41632-1592-4245-91CC-969F84871D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3191" y="3179707"/>
            <a:ext cx="732443" cy="7324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764A312-064C-1646-914C-51E6F0628320}"/>
              </a:ext>
            </a:extLst>
          </p:cNvPr>
          <p:cNvSpPr txBox="1"/>
          <p:nvPr/>
        </p:nvSpPr>
        <p:spPr>
          <a:xfrm>
            <a:off x="1133994" y="3545928"/>
            <a:ext cx="51427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HR" sz="2800" dirty="0"/>
          </a:p>
          <a:p>
            <a:r>
              <a:rPr lang="en-HR" sz="2800" dirty="0"/>
              <a:t>Ne žali za ničim što je prošlo.</a:t>
            </a:r>
          </a:p>
          <a:p>
            <a:endParaRPr lang="en-HR" sz="2800" dirty="0"/>
          </a:p>
          <a:p>
            <a:r>
              <a:rPr lang="en-HR" sz="2800" dirty="0"/>
              <a:t>Možeš li to s ičim usporediti?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EB5605-13BA-924F-ABCB-E5551E317537}"/>
              </a:ext>
            </a:extLst>
          </p:cNvPr>
          <p:cNvSpPr/>
          <p:nvPr/>
        </p:nvSpPr>
        <p:spPr>
          <a:xfrm>
            <a:off x="890105" y="3287098"/>
            <a:ext cx="3483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R" sz="2800" dirty="0"/>
              <a:t>Prepiši rečenice točno.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65BB41-2414-8E45-81EE-0814AF6D8BD0}"/>
              </a:ext>
            </a:extLst>
          </p:cNvPr>
          <p:cNvCxnSpPr/>
          <p:nvPr/>
        </p:nvCxnSpPr>
        <p:spPr>
          <a:xfrm>
            <a:off x="865634" y="4781267"/>
            <a:ext cx="5644807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A407464-0C9E-3649-B7C3-9CFD122D6110}"/>
              </a:ext>
            </a:extLst>
          </p:cNvPr>
          <p:cNvCxnSpPr/>
          <p:nvPr/>
        </p:nvCxnSpPr>
        <p:spPr>
          <a:xfrm>
            <a:off x="810637" y="5762723"/>
            <a:ext cx="5644807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37DD7B4-CB43-A14B-9E27-FED81B555B96}"/>
              </a:ext>
            </a:extLst>
          </p:cNvPr>
          <p:cNvSpPr txBox="1"/>
          <p:nvPr/>
        </p:nvSpPr>
        <p:spPr>
          <a:xfrm>
            <a:off x="1365827" y="4312538"/>
            <a:ext cx="4644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Ne žali ni za čim što je prošlo.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EF1A64-0980-3644-AFA8-C610D9E48DA4}"/>
              </a:ext>
            </a:extLst>
          </p:cNvPr>
          <p:cNvSpPr txBox="1"/>
          <p:nvPr/>
        </p:nvSpPr>
        <p:spPr>
          <a:xfrm>
            <a:off x="1133994" y="5304487"/>
            <a:ext cx="5321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Može li se to </a:t>
            </a:r>
            <a:r>
              <a:rPr lang="en-US" sz="2800" b="1" dirty="0">
                <a:solidFill>
                  <a:srgbClr val="FFC000"/>
                </a:solidFill>
              </a:rPr>
              <a:t>i</a:t>
            </a:r>
            <a:r>
              <a:rPr lang="en-HR" sz="2800" b="1" dirty="0">
                <a:solidFill>
                  <a:srgbClr val="FFC000"/>
                </a:solidFill>
              </a:rPr>
              <a:t> s čim usporediti?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373</Words>
  <Application>Microsoft Macintosh PowerPoint</Application>
  <PresentationFormat>Widescreen</PresentationFormat>
  <Paragraphs>59</Paragraphs>
  <Slides>11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2021-05-09T17:12:34Z</dcterms:modified>
</cp:coreProperties>
</file>